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8.wav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~PP1249.WAV">
            <a:hlinkClick r:id="" action="ppaction://media"/>
          </p:cNvPr>
          <p:cNvPicPr>
            <a:picLocks noRot="1" noChangeAspect="1"/>
          </p:cNvPicPr>
          <p:nvPr>
            <a:wavAudioFile r:embed="rId1" name="~PP124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2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7"/>
            </p:par>
            <p:audio isNarration="1"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488120"/>
            <a:ext cx="61436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En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Portocelo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,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hai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un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edificio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de pedra construído no século XVIII ou XIX, de muros 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grosos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,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cuberta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 e esplendidas vistas ó mar.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s-ES" dirty="0"/>
          </a:p>
        </p:txBody>
      </p:sp>
      <p:pic>
        <p:nvPicPr>
          <p:cNvPr id="7" name="~PP1683.WAV">
            <a:hlinkClick r:id="" action="ppaction://media"/>
          </p:cNvPr>
          <p:cNvPicPr>
            <a:picLocks noRot="1" noChangeAspect="1"/>
          </p:cNvPicPr>
          <p:nvPr>
            <a:wavAudioFile r:embed="rId1" name="~PP168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5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7"/>
            </p:par>
            <p:audio isNarration="1"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6700" dirty="0" smtClean="0"/>
              <a:t/>
            </a:r>
            <a:br>
              <a:rPr lang="pt-BR" sz="6700" dirty="0" smtClean="0"/>
            </a:br>
            <a:endParaRPr lang="es-ES" sz="6700" dirty="0"/>
          </a:p>
        </p:txBody>
      </p:sp>
      <p:sp>
        <p:nvSpPr>
          <p:cNvPr id="5" name="4 Rectángulo"/>
          <p:cNvSpPr/>
          <p:nvPr/>
        </p:nvSpPr>
        <p:spPr>
          <a:xfrm>
            <a:off x="0" y="4357694"/>
            <a:ext cx="57864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rgbClr val="CC9900"/>
                </a:solidFill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Nin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o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actual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propietario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,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nin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os seus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devanceiros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inmediatos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,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viviron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nela. E mesmo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contan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que o que a fixo era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un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tipo raro.</a:t>
            </a:r>
            <a:endParaRPr lang="es-ES" sz="2800" dirty="0">
              <a:solidFill>
                <a:srgbClr val="00B0F0"/>
              </a:solidFill>
              <a:effectLst>
                <a:glow rad="101600">
                  <a:srgbClr val="C00000">
                    <a:alpha val="60000"/>
                  </a:srgbClr>
                </a:glow>
              </a:effectLst>
            </a:endParaRPr>
          </a:p>
        </p:txBody>
      </p:sp>
      <p:pic>
        <p:nvPicPr>
          <p:cNvPr id="8" name="~PP1089.WAV">
            <a:hlinkClick r:id="" action="ppaction://media"/>
          </p:cNvPr>
          <p:cNvPicPr>
            <a:picLocks noRot="1" noChangeAspect="1"/>
          </p:cNvPicPr>
          <p:nvPr>
            <a:wavAudioFile r:embed="rId1" name="~PP108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4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7"/>
            </p:par>
            <p:audio isNarration="1"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42844" y="4357694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Na casa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pasaron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aínda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pasan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cousas raras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. Unha vez que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durmiran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nela unha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cuadrilla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de homes,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amenceron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ó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día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seguinte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coas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cabezas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postas no lado contrario do que se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deitaran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cordóns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dos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zapatos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amarrados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ós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do que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tiñan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ó lado.</a:t>
            </a:r>
            <a:endParaRPr lang="es-ES" sz="2800" b="1" dirty="0">
              <a:solidFill>
                <a:srgbClr val="CC9900"/>
              </a:solidFill>
              <a:effectLst>
                <a:glow rad="101600">
                  <a:srgbClr val="C00000">
                    <a:alpha val="60000"/>
                  </a:srgbClr>
                </a:glow>
              </a:effectLst>
            </a:endParaRPr>
          </a:p>
        </p:txBody>
      </p:sp>
      <p:pic>
        <p:nvPicPr>
          <p:cNvPr id="7" name="~PP3231.WAV">
            <a:hlinkClick r:id="" action="ppaction://media"/>
          </p:cNvPr>
          <p:cNvPicPr>
            <a:picLocks noRot="1" noChangeAspect="1"/>
          </p:cNvPicPr>
          <p:nvPr>
            <a:wavAudioFile r:embed="rId1" name="~PP3231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3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509120"/>
            <a:ext cx="518457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Teñen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metido burros a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durmir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nela 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pola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mañá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amencen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cubertos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de suor, unha pinga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en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cada pelo.</a:t>
            </a:r>
            <a:r>
              <a:rPr lang="pt-BR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/>
            </a:r>
            <a:br>
              <a:rPr lang="pt-BR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</a:br>
            <a:endParaRPr lang="es-ES" dirty="0"/>
          </a:p>
        </p:txBody>
      </p:sp>
      <p:pic>
        <p:nvPicPr>
          <p:cNvPr id="5" name="~PP1544.WAV">
            <a:hlinkClick r:id="" action="ppaction://media"/>
          </p:cNvPr>
          <p:cNvPicPr>
            <a:picLocks noRot="1" noChangeAspect="1"/>
          </p:cNvPicPr>
          <p:nvPr>
            <a:wavAudioFile r:embed="rId1" name="~PP154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4149080"/>
            <a:ext cx="7200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tamén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hai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pouco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meteron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na casa patacas da semente de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tamaño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normal pero ó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día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seguinte 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aquelas patacas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mermaran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ata o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tamaño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dun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ovo de pomba.</a:t>
            </a:r>
            <a:r>
              <a:rPr lang="pt-BR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/>
            </a:r>
            <a:br>
              <a:rPr lang="pt-BR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</a:br>
            <a:endParaRPr lang="es-ES" dirty="0"/>
          </a:p>
        </p:txBody>
      </p:sp>
      <p:pic>
        <p:nvPicPr>
          <p:cNvPr id="5" name="~PP2244.WAV">
            <a:hlinkClick r:id="" action="ppaction://media"/>
          </p:cNvPr>
          <p:cNvPicPr>
            <a:picLocks noRot="1" noChangeAspect="1"/>
          </p:cNvPicPr>
          <p:nvPr>
            <a:wavAudioFile r:embed="rId1" name="~PP224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8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4714884"/>
            <a:ext cx="50720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Seguro que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hai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máis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rarezas</a:t>
            </a:r>
            <a:r>
              <a:rPr lang="pt-BR" sz="2800" b="1" dirty="0" smtClean="0">
                <a:solidFill>
                  <a:srgbClr val="00B0F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desta casa que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non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coñecemos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, pero </a:t>
            </a:r>
            <a:r>
              <a:rPr lang="pt-BR" sz="2800" b="1" dirty="0" err="1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agardámolas</a:t>
            </a:r>
            <a:r>
              <a:rPr lang="pt-BR" sz="2800" b="1" dirty="0" smtClean="0">
                <a:solidFill>
                  <a:srgbClr val="CC9900"/>
                </a:solidFill>
                <a:effectLst>
                  <a:glow rad="101600">
                    <a:srgbClr val="C00000">
                      <a:alpha val="60000"/>
                    </a:srgbClr>
                  </a:glow>
                </a:effectLst>
              </a:rPr>
              <a:t>.</a:t>
            </a:r>
            <a:endParaRPr lang="es-ES" sz="2800" b="1" dirty="0">
              <a:solidFill>
                <a:srgbClr val="CC9900"/>
              </a:solidFill>
              <a:effectLst>
                <a:glow rad="101600">
                  <a:srgbClr val="C00000">
                    <a:alpha val="60000"/>
                  </a:srgbClr>
                </a:glow>
              </a:effectLst>
            </a:endParaRPr>
          </a:p>
        </p:txBody>
      </p:sp>
      <p:pic>
        <p:nvPicPr>
          <p:cNvPr id="5" name="~PP3109.WAV">
            <a:hlinkClick r:id="" action="ppaction://media"/>
          </p:cNvPr>
          <p:cNvPicPr>
            <a:picLocks noRot="1" noChangeAspect="1"/>
          </p:cNvPicPr>
          <p:nvPr>
            <a:wavAudioFile r:embed="rId1" name="~PP310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11454" y="2967335"/>
            <a:ext cx="21210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C99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FIN</a:t>
            </a:r>
            <a:endParaRPr lang="es-ES" sz="9600" b="1" cap="none" spc="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C99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0" y="508518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err="1" smtClean="0">
                <a:solidFill>
                  <a:srgbClr val="CC9900"/>
                </a:solidFill>
              </a:rPr>
              <a:t>Feito</a:t>
            </a:r>
            <a:r>
              <a:rPr lang="es-ES" sz="4800" b="1" dirty="0" smtClean="0">
                <a:solidFill>
                  <a:srgbClr val="CC9900"/>
                </a:solidFill>
              </a:rPr>
              <a:t> por: Alexia Cazón López</a:t>
            </a:r>
            <a:endParaRPr lang="es-ES" sz="4800" b="1" dirty="0">
              <a:solidFill>
                <a:srgbClr val="CC9900"/>
              </a:solidFill>
            </a:endParaRPr>
          </a:p>
        </p:txBody>
      </p:sp>
      <p:pic>
        <p:nvPicPr>
          <p:cNvPr id="6" name="~PP3631.WAV">
            <a:hlinkClick r:id="" action="ppaction://media"/>
          </p:cNvPr>
          <p:cNvPicPr>
            <a:picLocks noRot="1" noChangeAspect="1"/>
          </p:cNvPicPr>
          <p:nvPr>
            <a:wavAudioFile r:embed="rId2" name="~PP3631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45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4"/>
</p:tagLst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169</Words>
  <Application>Microsoft Office PowerPoint</Application>
  <PresentationFormat>Presentación en pantalla (4:3)</PresentationFormat>
  <Paragraphs>9</Paragraphs>
  <Slides>8</Slides>
  <Notes>0</Notes>
  <HiddenSlides>0</HiddenSlides>
  <MMClips>8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Fujitsu</dc:creator>
  <cp:lastModifiedBy>Fujitsu</cp:lastModifiedBy>
  <cp:revision>2</cp:revision>
  <dcterms:created xsi:type="dcterms:W3CDTF">2012-03-19T14:51:16Z</dcterms:created>
  <dcterms:modified xsi:type="dcterms:W3CDTF">2012-03-20T17:39:57Z</dcterms:modified>
</cp:coreProperties>
</file>